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7" r:id="rId2"/>
    <p:sldId id="271" r:id="rId3"/>
    <p:sldId id="258" r:id="rId4"/>
    <p:sldId id="270" r:id="rId5"/>
    <p:sldId id="259" r:id="rId6"/>
    <p:sldId id="261" r:id="rId7"/>
    <p:sldId id="262" r:id="rId8"/>
    <p:sldId id="263" r:id="rId9"/>
    <p:sldId id="269" r:id="rId10"/>
    <p:sldId id="267" r:id="rId11"/>
    <p:sldId id="272" r:id="rId12"/>
    <p:sldId id="273" r:id="rId13"/>
    <p:sldId id="274" r:id="rId14"/>
    <p:sldId id="275" r:id="rId15"/>
    <p:sldId id="276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AE258-1650-AD42-A148-093098982EDD}" type="datetimeFigureOut">
              <a:rPr lang="en-US" smtClean="0"/>
              <a:pPr/>
              <a:t>8/3/10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EBA62-3B14-4347-B774-847CF5087F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Ghana and America: Creating a New Bridge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 Brasof</a:t>
            </a:r>
          </a:p>
          <a:p>
            <a:r>
              <a:rPr lang="en-US" dirty="0" smtClean="0"/>
              <a:t>Gabby Blum</a:t>
            </a:r>
          </a:p>
          <a:p>
            <a:r>
              <a:rPr lang="en-US" dirty="0" smtClean="0"/>
              <a:t>Victor Addison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8" y="234697"/>
            <a:ext cx="4264094" cy="6197065"/>
          </a:xfrm>
          <a:prstGeom prst="rect">
            <a:avLst/>
          </a:prstGeom>
        </p:spPr>
      </p:pic>
      <p:pic>
        <p:nvPicPr>
          <p:cNvPr id="3" name="Picture 2" descr="IMG_21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411" y="234697"/>
            <a:ext cx="3894501" cy="6197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09" y="284226"/>
            <a:ext cx="2821981" cy="3762641"/>
          </a:xfrm>
          <a:prstGeom prst="rect">
            <a:avLst/>
          </a:prstGeom>
        </p:spPr>
      </p:pic>
      <p:pic>
        <p:nvPicPr>
          <p:cNvPr id="3" name="Picture 2" descr="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358" y="284226"/>
            <a:ext cx="3809876" cy="4609480"/>
          </a:xfrm>
          <a:prstGeom prst="rect">
            <a:avLst/>
          </a:prstGeom>
        </p:spPr>
      </p:pic>
      <p:pic>
        <p:nvPicPr>
          <p:cNvPr id="4" name="Picture 3" descr="-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960" y="3457422"/>
            <a:ext cx="2429681" cy="32395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67" y="1331307"/>
            <a:ext cx="2544920" cy="4524302"/>
          </a:xfrm>
          <a:prstGeom prst="rect">
            <a:avLst/>
          </a:prstGeom>
        </p:spPr>
      </p:pic>
      <p:pic>
        <p:nvPicPr>
          <p:cNvPr id="3" name="Picture 2" descr="IMG_24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87" y="258681"/>
            <a:ext cx="2786855" cy="4793224"/>
          </a:xfrm>
          <a:prstGeom prst="rect">
            <a:avLst/>
          </a:prstGeom>
        </p:spPr>
      </p:pic>
      <p:pic>
        <p:nvPicPr>
          <p:cNvPr id="5" name="Picture 4" descr="IMG_24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342" y="1331307"/>
            <a:ext cx="2438015" cy="45243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5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82" y="0"/>
            <a:ext cx="4118989" cy="4068355"/>
          </a:xfrm>
          <a:prstGeom prst="rect">
            <a:avLst/>
          </a:prstGeom>
        </p:spPr>
      </p:pic>
      <p:pic>
        <p:nvPicPr>
          <p:cNvPr id="4" name="Picture 3" descr="IMG_24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475" y="3558552"/>
            <a:ext cx="4984370" cy="2995414"/>
          </a:xfrm>
          <a:prstGeom prst="rect">
            <a:avLst/>
          </a:prstGeom>
        </p:spPr>
      </p:pic>
      <p:pic>
        <p:nvPicPr>
          <p:cNvPr id="6" name="Picture 5" descr="IMG_05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771" y="790788"/>
            <a:ext cx="3690350" cy="2767763"/>
          </a:xfrm>
          <a:prstGeom prst="rect">
            <a:avLst/>
          </a:prstGeom>
        </p:spPr>
      </p:pic>
      <p:pic>
        <p:nvPicPr>
          <p:cNvPr id="8" name="Picture 7" descr="IMG_24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53" y="3894038"/>
            <a:ext cx="3179222" cy="26599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60" y="293957"/>
            <a:ext cx="5926475" cy="60373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New 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a new friend from another part of the world this week.</a:t>
            </a:r>
          </a:p>
          <a:p>
            <a:r>
              <a:rPr lang="en-US" dirty="0" smtClean="0"/>
              <a:t>Create learning goals and a plan for communication.</a:t>
            </a:r>
          </a:p>
          <a:p>
            <a:r>
              <a:rPr lang="en-US" dirty="0" smtClean="0"/>
              <a:t>Create a theme (slavery, visuals, </a:t>
            </a:r>
            <a:r>
              <a:rPr lang="en-US" dirty="0" err="1" smtClean="0"/>
              <a:t>commerce)so</a:t>
            </a:r>
            <a:r>
              <a:rPr lang="en-US" dirty="0" smtClean="0"/>
              <a:t> that each site can work towards the development of curriculum and lessons</a:t>
            </a:r>
          </a:p>
          <a:p>
            <a:r>
              <a:rPr lang="en-US" dirty="0" smtClean="0"/>
              <a:t>Start out small.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DonorsChoose.org</a:t>
            </a:r>
            <a:endParaRPr lang="en-US" dirty="0"/>
          </a:p>
        </p:txBody>
      </p:sp>
      <p:pic>
        <p:nvPicPr>
          <p:cNvPr id="4" name="Content Placeholder 3" descr="Screen shot 2010-08-03 at 9.32.55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008" r="-5008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57" y="415411"/>
            <a:ext cx="2523324" cy="4427583"/>
          </a:xfrm>
          <a:prstGeom prst="rect">
            <a:avLst/>
          </a:prstGeom>
        </p:spPr>
      </p:pic>
      <p:pic>
        <p:nvPicPr>
          <p:cNvPr id="3" name="Picture 2" descr="IMG_02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835" y="415410"/>
            <a:ext cx="5517155" cy="61442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94" y="260904"/>
            <a:ext cx="5566377" cy="3249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108" y="-61959"/>
            <a:ext cx="122712" cy="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IMG_2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594" y="3704895"/>
            <a:ext cx="5566377" cy="2957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4" y="201310"/>
            <a:ext cx="5217516" cy="3820695"/>
          </a:xfrm>
          <a:prstGeom prst="rect">
            <a:avLst/>
          </a:prstGeom>
        </p:spPr>
      </p:pic>
      <p:pic>
        <p:nvPicPr>
          <p:cNvPr id="3" name="Picture 2" descr="IMG_22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56" y="3558552"/>
            <a:ext cx="5110144" cy="3114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61" y="270440"/>
            <a:ext cx="4432330" cy="3280552"/>
          </a:xfrm>
          <a:prstGeom prst="rect">
            <a:avLst/>
          </a:prstGeom>
        </p:spPr>
      </p:pic>
      <p:pic>
        <p:nvPicPr>
          <p:cNvPr id="3" name="Picture 2" descr="IMG_05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490" y="583944"/>
            <a:ext cx="2969034" cy="3958712"/>
          </a:xfrm>
          <a:prstGeom prst="rect">
            <a:avLst/>
          </a:prstGeom>
        </p:spPr>
      </p:pic>
      <p:pic>
        <p:nvPicPr>
          <p:cNvPr id="4" name="Picture 3" descr="IMG_17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93" y="3550992"/>
            <a:ext cx="2408497" cy="3216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242" y="3148893"/>
            <a:ext cx="4943758" cy="3709107"/>
          </a:xfrm>
          <a:prstGeom prst="rect">
            <a:avLst/>
          </a:prstGeom>
        </p:spPr>
      </p:pic>
      <p:pic>
        <p:nvPicPr>
          <p:cNvPr id="3" name="Picture 2" descr="IMG_22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06" y="383413"/>
            <a:ext cx="4607031" cy="316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21" y="552229"/>
            <a:ext cx="5163830" cy="3551401"/>
          </a:xfrm>
          <a:prstGeom prst="rect">
            <a:avLst/>
          </a:prstGeom>
        </p:spPr>
      </p:pic>
      <p:pic>
        <p:nvPicPr>
          <p:cNvPr id="4" name="Picture 3" descr="IMG_05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951" y="1906676"/>
            <a:ext cx="3474834" cy="439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0" y="280647"/>
            <a:ext cx="5138631" cy="3046938"/>
          </a:xfrm>
          <a:prstGeom prst="rect">
            <a:avLst/>
          </a:prstGeom>
        </p:spPr>
      </p:pic>
      <p:pic>
        <p:nvPicPr>
          <p:cNvPr id="3" name="Picture 2" descr="IMG_22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88" y="3327585"/>
            <a:ext cx="5951881" cy="3250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459" y="1763737"/>
            <a:ext cx="5373809" cy="4620993"/>
          </a:xfrm>
          <a:prstGeom prst="rect">
            <a:avLst/>
          </a:prstGeom>
        </p:spPr>
      </p:pic>
      <p:pic>
        <p:nvPicPr>
          <p:cNvPr id="3" name="Picture 2" descr="IMG_21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0" y="0"/>
            <a:ext cx="3930266" cy="600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11956</TotalTime>
  <Words>68</Words>
  <Application>Microsoft Macintosh PowerPoint</Application>
  <PresentationFormat>On-screen Show (4:3)</PresentationFormat>
  <Paragraphs>10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Ghana and America: Creating a New Bridge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Creating a New Bridge</vt:lpstr>
      <vt:lpstr>DonorsChoose.org</vt:lpstr>
    </vt:vector>
  </TitlesOfParts>
  <Company>UARTS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</dc:creator>
  <cp:lastModifiedBy>Brasof</cp:lastModifiedBy>
  <cp:revision>11</cp:revision>
  <dcterms:created xsi:type="dcterms:W3CDTF">2010-08-04T02:12:36Z</dcterms:created>
  <dcterms:modified xsi:type="dcterms:W3CDTF">2010-08-04T12:59:28Z</dcterms:modified>
</cp:coreProperties>
</file>